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2BC68"/>
    <a:srgbClr val="ED4D41"/>
    <a:srgbClr val="EEF77B"/>
    <a:srgbClr val="7BF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FCF2B-DB32-410D-8819-033280AABD00}" type="datetimeFigureOut">
              <a:rPr lang="en-US" smtClean="0"/>
              <a:t>12/1/16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153B-AC4F-4F8D-BFE5-95B6E0EB4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0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9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5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0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6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6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93265-5146-4D06-AC51-55B839884EFE}" type="datetimeFigureOut">
              <a:rPr lang="en-US" smtClean="0"/>
              <a:t>12/1/16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F4AA-6032-441A-8C79-163190565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5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57200" y="2106275"/>
            <a:ext cx="2590800" cy="35814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22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3</a:t>
            </a:r>
            <a:endParaRPr lang="en-US" sz="22000" b="1" dirty="0">
              <a:ln>
                <a:prstDash val="solid"/>
              </a:ln>
              <a:solidFill>
                <a:srgbClr val="FFFF99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3657600"/>
            <a:ext cx="6169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2427" y="300406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m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1981200"/>
            <a:ext cx="1676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0" b="1" dirty="0" smtClean="0">
                <a:ln>
                  <a:prstDash val="solid"/>
                </a:ln>
                <a:solidFill>
                  <a:srgbClr val="92BC68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8</a:t>
            </a:r>
            <a:endParaRPr lang="en-US" sz="22000" dirty="0"/>
          </a:p>
        </p:txBody>
      </p:sp>
      <p:sp>
        <p:nvSpPr>
          <p:cNvPr id="3" name="Rectangle 2"/>
          <p:cNvSpPr/>
          <p:nvPr/>
        </p:nvSpPr>
        <p:spPr>
          <a:xfrm>
            <a:off x="1371599" y="2209800"/>
            <a:ext cx="1906291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0" b="1" dirty="0">
                <a:ln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4</a:t>
            </a:r>
            <a:endParaRPr lang="en-US" sz="22000" dirty="0"/>
          </a:p>
        </p:txBody>
      </p:sp>
      <p:sp>
        <p:nvSpPr>
          <p:cNvPr id="8" name="Rectangle 7"/>
          <p:cNvSpPr/>
          <p:nvPr/>
        </p:nvSpPr>
        <p:spPr>
          <a:xfrm>
            <a:off x="2895600" y="2057399"/>
            <a:ext cx="1906291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0" b="1" dirty="0">
                <a:ln>
                  <a:prstDash val="solid"/>
                </a:ln>
                <a:solidFill>
                  <a:srgbClr val="7BF77B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omic Sans MS" pitchFamily="66" charset="0"/>
              </a:rPr>
              <a:t>5</a:t>
            </a:r>
            <a:endParaRPr lang="en-US" sz="22000" dirty="0"/>
          </a:p>
        </p:txBody>
      </p:sp>
      <p:sp>
        <p:nvSpPr>
          <p:cNvPr id="9" name="Rectangle 8"/>
          <p:cNvSpPr/>
          <p:nvPr/>
        </p:nvSpPr>
        <p:spPr>
          <a:xfrm>
            <a:off x="5638800" y="1995791"/>
            <a:ext cx="1906291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0" b="1" dirty="0">
                <a:ln>
                  <a:prstDash val="solid"/>
                </a:ln>
                <a:solidFill>
                  <a:srgbClr val="FFFF99"/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19600" y="2057400"/>
            <a:ext cx="1906291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0" b="1" dirty="0" smtClean="0">
                <a:ln>
                  <a:prstDash val="solid"/>
                </a:ln>
                <a:solidFill>
                  <a:srgbClr val="F79646">
                    <a:lumMod val="60000"/>
                    <a:lumOff val="40000"/>
                  </a:srgbClr>
                </a:solidFill>
                <a:effectLst>
                  <a:outerShdw blurRad="88000" dist="50800" dir="5040000" algn="tl">
                    <a:srgbClr val="8064A2">
                      <a:tint val="80000"/>
                      <a:satMod val="250000"/>
                      <a:alpha val="4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78555" y="990600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Comic Sans MS" pitchFamily="66" charset="0"/>
              </a:rPr>
              <a:t>Errors Needing Therapy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7517" y="39740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44576" y="3427005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2819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5933" y="2819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097577" y="4343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0140" y="458093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54430" y="331583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489696" y="3796336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67587" y="331583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892224" y="2634734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31973" y="285815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l-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44589" y="311949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758553" y="2579611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S- blends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453926" y="260879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z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718453" y="287424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sh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453926" y="3397726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ch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443844" y="3722263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j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527847" y="3585889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47587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34892" y="35794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 -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927490" y="320489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tw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638053" y="445363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kw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145659" y="402568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 f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748254" y="34270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fl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724400" y="398312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gl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158423" y="445363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kl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638800" y="415873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pl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462643" y="3429131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bl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43867" y="421159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ng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6855118" y="2582503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114715" y="258044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z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10357" y="3974068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 l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930777" y="257418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zh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8007412" y="439502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br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375012" y="386642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fr</a:t>
            </a:r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8389310" y="365518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kr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514009" y="2934830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tr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429352" y="298025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gr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626845" y="4263542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dr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8414433" y="40442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pr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567255" y="3315830"/>
            <a:ext cx="1033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Voicless</a:t>
            </a:r>
            <a:r>
              <a:rPr lang="en-US" b="1" dirty="0" smtClean="0"/>
              <a:t> </a:t>
            </a:r>
            <a:r>
              <a:rPr lang="en-US" b="1" dirty="0" err="1" smtClean="0"/>
              <a:t>th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2355804" y="5532660"/>
            <a:ext cx="4453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*</a:t>
            </a:r>
            <a:r>
              <a:rPr lang="en-US" sz="2400" b="1" dirty="0" err="1" smtClean="0"/>
              <a:t>thr</a:t>
            </a:r>
            <a:r>
              <a:rPr lang="en-US" sz="2400" b="1" dirty="0" smtClean="0"/>
              <a:t> is developmental until age 9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41131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B3B20B0083FC419C5148CDB4C62865" ma:contentTypeVersion="3" ma:contentTypeDescription="Create a new document." ma:contentTypeScope="" ma:versionID="9358c8d24217f5dc5ff82881ed3a19a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82940bcdbf41cd5e0c4531c7f688fc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Project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99877D5-2921-4996-889C-8A216D55B2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B815DD-D739-4BBB-86E4-AB0BF71CBE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DA852E-E7A1-433E-9289-72CF3A1DA6E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65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3</vt:lpstr>
    </vt:vector>
  </TitlesOfParts>
  <Company>RSD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345678</dc:title>
  <dc:creator>Kelly Klevorn</dc:creator>
  <cp:lastModifiedBy>Jennifer Riley</cp:lastModifiedBy>
  <cp:revision>8</cp:revision>
  <dcterms:created xsi:type="dcterms:W3CDTF">2012-04-02T20:44:33Z</dcterms:created>
  <dcterms:modified xsi:type="dcterms:W3CDTF">2016-12-01T22:16:05Z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0x01010076B3B20B0083FC419C5148CDB4C62865</vt:lpwstr>
  </property>
</Properties>
</file>